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2" r:id="rId2"/>
    <p:sldId id="418" r:id="rId3"/>
    <p:sldId id="414" r:id="rId4"/>
    <p:sldId id="417" r:id="rId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062"/>
    <a:srgbClr val="172849"/>
    <a:srgbClr val="9A0953"/>
    <a:srgbClr val="262626"/>
    <a:srgbClr val="20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4628" autoAdjust="0"/>
  </p:normalViewPr>
  <p:slideViewPr>
    <p:cSldViewPr snapToGrid="0">
      <p:cViewPr varScale="1">
        <p:scale>
          <a:sx n="86" d="100"/>
          <a:sy n="86" d="100"/>
        </p:scale>
        <p:origin x="24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667AF-2BE1-4C8B-96AA-F467BFDF5706}" type="datetimeFigureOut">
              <a:rPr lang="id-ID" smtClean="0"/>
              <a:t>14/04/25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89EEC-01A0-436F-AC23-163627CE16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466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BA2184-593B-2146-A365-5AACA68A4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110" y="1637113"/>
            <a:ext cx="9309476" cy="52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1339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BE102-38E8-7F4A-82EC-105F0C97A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110" y="1637113"/>
            <a:ext cx="9309476" cy="52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55872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37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2"/>
          </a:solidFill>
          <a:latin typeface="Montserrat" pitchFamily="2" charset="77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2"/>
          </a:solidFill>
          <a:latin typeface="Montserrat" pitchFamily="2" charset="77"/>
          <a:ea typeface="Roboto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2"/>
          </a:solidFill>
          <a:latin typeface="Montserrat" pitchFamily="2" charset="77"/>
          <a:ea typeface="Roboto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bg2"/>
          </a:solidFill>
          <a:latin typeface="Montserrat" pitchFamily="2" charset="77"/>
          <a:ea typeface="Roboto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Montserrat" pitchFamily="2" charset="77"/>
          <a:ea typeface="Roboto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2"/>
          </a:solidFill>
          <a:latin typeface="Montserrat" pitchFamily="2" charset="77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EC711E-66AA-B146-A589-151C9E23A4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81" y="0"/>
            <a:ext cx="12164036" cy="6858000"/>
          </a:xfrm>
        </p:spPr>
      </p:pic>
    </p:spTree>
    <p:extLst>
      <p:ext uri="{BB962C8B-B14F-4D97-AF65-F5344CB8AC3E}">
        <p14:creationId xmlns:p14="http://schemas.microsoft.com/office/powerpoint/2010/main" val="2619205088"/>
      </p:ext>
    </p:extLst>
  </p:cSld>
  <p:clrMapOvr>
    <a:masterClrMapping/>
  </p:clrMapOvr>
  <p:transition spd="med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EC711E-66AA-B146-A589-151C9E23A4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" y="2664"/>
            <a:ext cx="12181170" cy="6852670"/>
          </a:xfrm>
        </p:spPr>
      </p:pic>
      <p:sp>
        <p:nvSpPr>
          <p:cNvPr id="3" name="TextBox 2"/>
          <p:cNvSpPr txBox="1"/>
          <p:nvPr/>
        </p:nvSpPr>
        <p:spPr>
          <a:xfrm>
            <a:off x="251791" y="1051662"/>
            <a:ext cx="11661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dirty="0">
                <a:solidFill>
                  <a:schemeClr val="bg1"/>
                </a:solidFill>
                <a:latin typeface="Montserrat" pitchFamily="2" charset="77"/>
              </a:rPr>
              <a:t>ARTICLE</a:t>
            </a:r>
            <a:br>
              <a:rPr lang="id-ID" sz="60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id-ID" sz="6000" b="1" dirty="0">
                <a:solidFill>
                  <a:schemeClr val="bg1"/>
                </a:solidFill>
                <a:latin typeface="Montserrat" pitchFamily="2" charset="77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5DC867-F011-F34D-842B-FB8361E7A624}"/>
              </a:ext>
            </a:extLst>
          </p:cNvPr>
          <p:cNvSpPr txBox="1"/>
          <p:nvPr/>
        </p:nvSpPr>
        <p:spPr>
          <a:xfrm>
            <a:off x="251791" y="3016868"/>
            <a:ext cx="1166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cap="all" dirty="0" err="1">
                <a:solidFill>
                  <a:schemeClr val="bg1"/>
                </a:solidFill>
                <a:latin typeface="Montserrat" pitchFamily="2" charset="77"/>
              </a:rPr>
              <a:t>Author</a:t>
            </a:r>
            <a:r>
              <a:rPr lang="id-ID" b="1" cap="all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id-ID" b="1" cap="all" dirty="0" err="1">
                <a:solidFill>
                  <a:schemeClr val="bg1"/>
                </a:solidFill>
                <a:latin typeface="Montserrat" pitchFamily="2" charset="77"/>
              </a:rPr>
              <a:t>name</a:t>
            </a:r>
            <a:r>
              <a:rPr lang="id-ID" b="1" cap="all" dirty="0">
                <a:solidFill>
                  <a:schemeClr val="bg1"/>
                </a:solidFill>
                <a:latin typeface="Montserrat" pitchFamily="2" charset="77"/>
              </a:rPr>
              <a:t>/</a:t>
            </a:r>
            <a:r>
              <a:rPr lang="id-ID" b="1" cap="all" dirty="0" err="1">
                <a:solidFill>
                  <a:schemeClr val="bg1"/>
                </a:solidFill>
                <a:latin typeface="Montserrat" pitchFamily="2" charset="77"/>
              </a:rPr>
              <a:t>s</a:t>
            </a:r>
            <a:endParaRPr lang="id-ID" b="1" cap="all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24869-26D6-144D-A0FF-C43426B3C0AB}"/>
              </a:ext>
            </a:extLst>
          </p:cNvPr>
          <p:cNvSpPr txBox="1"/>
          <p:nvPr/>
        </p:nvSpPr>
        <p:spPr>
          <a:xfrm>
            <a:off x="251791" y="623081"/>
            <a:ext cx="1166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cap="all" dirty="0" err="1">
                <a:solidFill>
                  <a:schemeClr val="bg1"/>
                </a:solidFill>
                <a:latin typeface="Montserrat" pitchFamily="2" charset="77"/>
              </a:rPr>
              <a:t>University</a:t>
            </a:r>
            <a:r>
              <a:rPr lang="id-ID" b="1" cap="all" dirty="0">
                <a:solidFill>
                  <a:schemeClr val="bg1"/>
                </a:solidFill>
                <a:latin typeface="Montserrat" pitchFamily="2" charset="77"/>
              </a:rPr>
              <a:t> / </a:t>
            </a:r>
            <a:r>
              <a:rPr lang="id-ID" b="1" cap="all" dirty="0" err="1">
                <a:solidFill>
                  <a:schemeClr val="bg1"/>
                </a:solidFill>
                <a:latin typeface="Montserrat" pitchFamily="2" charset="77"/>
              </a:rPr>
              <a:t>Institute</a:t>
            </a:r>
            <a:r>
              <a:rPr lang="id-ID" b="1" cap="all" dirty="0">
                <a:solidFill>
                  <a:schemeClr val="bg1"/>
                </a:solidFill>
                <a:latin typeface="Montserrat" pitchFamily="2" charset="77"/>
              </a:rPr>
              <a:t> /  Company</a:t>
            </a:r>
          </a:p>
        </p:txBody>
      </p:sp>
    </p:spTree>
    <p:extLst>
      <p:ext uri="{BB962C8B-B14F-4D97-AF65-F5344CB8AC3E}">
        <p14:creationId xmlns:p14="http://schemas.microsoft.com/office/powerpoint/2010/main" val="198983021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F375F7-086E-B544-9000-31FE29826F59}"/>
              </a:ext>
            </a:extLst>
          </p:cNvPr>
          <p:cNvSpPr txBox="1"/>
          <p:nvPr/>
        </p:nvSpPr>
        <p:spPr>
          <a:xfrm rot="16200000">
            <a:off x="-853011" y="2945239"/>
            <a:ext cx="285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cap="all" dirty="0" err="1">
                <a:solidFill>
                  <a:srgbClr val="172849"/>
                </a:solidFill>
                <a:latin typeface="Montserrat" pitchFamily="2" charset="77"/>
              </a:rPr>
              <a:t>Contents</a:t>
            </a:r>
            <a:endParaRPr lang="id-ID" sz="3600" b="1" cap="all" dirty="0">
              <a:solidFill>
                <a:srgbClr val="172849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8607DC-96B8-D242-9BA7-9AE92E22B5A6}"/>
              </a:ext>
            </a:extLst>
          </p:cNvPr>
          <p:cNvSpPr txBox="1"/>
          <p:nvPr/>
        </p:nvSpPr>
        <p:spPr>
          <a:xfrm>
            <a:off x="1294464" y="484525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cap="all" dirty="0">
                <a:solidFill>
                  <a:schemeClr val="bg1"/>
                </a:solidFill>
                <a:latin typeface="Montserrat" pitchFamily="2" charset="77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15737-18FC-3645-8E37-F064C827DACA}"/>
              </a:ext>
            </a:extLst>
          </p:cNvPr>
          <p:cNvSpPr txBox="1"/>
          <p:nvPr/>
        </p:nvSpPr>
        <p:spPr>
          <a:xfrm>
            <a:off x="2272364" y="598825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cap="all" dirty="0" err="1">
                <a:solidFill>
                  <a:schemeClr val="bg1"/>
                </a:solidFill>
                <a:latin typeface="Montserrat" pitchFamily="2" charset="77"/>
              </a:rPr>
              <a:t>Introduction</a:t>
            </a:r>
            <a:endParaRPr lang="id-ID" sz="2400" cap="all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4B57D-F2CB-D943-B8F6-8A6374953F74}"/>
              </a:ext>
            </a:extLst>
          </p:cNvPr>
          <p:cNvSpPr txBox="1"/>
          <p:nvPr/>
        </p:nvSpPr>
        <p:spPr>
          <a:xfrm>
            <a:off x="1230964" y="1727875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cap="all" dirty="0">
                <a:solidFill>
                  <a:schemeClr val="bg1"/>
                </a:solidFill>
                <a:latin typeface="Montserrat" pitchFamily="2" charset="77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3657EA-FA61-914F-B30F-2556464F1AE7}"/>
              </a:ext>
            </a:extLst>
          </p:cNvPr>
          <p:cNvSpPr txBox="1"/>
          <p:nvPr/>
        </p:nvSpPr>
        <p:spPr>
          <a:xfrm>
            <a:off x="2272364" y="1892975"/>
            <a:ext cx="310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cap="all" dirty="0" err="1">
                <a:solidFill>
                  <a:schemeClr val="bg1"/>
                </a:solidFill>
                <a:latin typeface="Montserrat" pitchFamily="2" charset="77"/>
              </a:rPr>
              <a:t>Second</a:t>
            </a:r>
            <a:r>
              <a:rPr lang="id-ID" sz="2400" cap="all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id-ID" sz="2400" cap="all" dirty="0" err="1">
                <a:solidFill>
                  <a:schemeClr val="bg1"/>
                </a:solidFill>
                <a:latin typeface="Montserrat" pitchFamily="2" charset="77"/>
              </a:rPr>
              <a:t>chapter</a:t>
            </a:r>
            <a:endParaRPr lang="id-ID" sz="2400" cap="all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A08F05-5BB6-2A4A-845C-D73A21466837}"/>
              </a:ext>
            </a:extLst>
          </p:cNvPr>
          <p:cNvSpPr txBox="1"/>
          <p:nvPr/>
        </p:nvSpPr>
        <p:spPr>
          <a:xfrm>
            <a:off x="1256364" y="3010917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cap="all" dirty="0">
                <a:solidFill>
                  <a:schemeClr val="bg1"/>
                </a:solidFill>
                <a:latin typeface="Montserrat" pitchFamily="2" charset="77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1B37D3-C7DF-4145-8F1B-07B21CFF551E}"/>
              </a:ext>
            </a:extLst>
          </p:cNvPr>
          <p:cNvSpPr txBox="1"/>
          <p:nvPr/>
        </p:nvSpPr>
        <p:spPr>
          <a:xfrm>
            <a:off x="2272364" y="3176017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cap="all" dirty="0" err="1">
                <a:solidFill>
                  <a:schemeClr val="bg1"/>
                </a:solidFill>
                <a:latin typeface="Montserrat" pitchFamily="2" charset="77"/>
              </a:rPr>
              <a:t>Third</a:t>
            </a:r>
            <a:r>
              <a:rPr lang="id-ID" sz="2400" cap="all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id-ID" sz="2400" cap="all" dirty="0" err="1">
                <a:solidFill>
                  <a:schemeClr val="bg1"/>
                </a:solidFill>
                <a:latin typeface="Montserrat" pitchFamily="2" charset="77"/>
              </a:rPr>
              <a:t>chapter</a:t>
            </a:r>
            <a:endParaRPr lang="id-ID" sz="2400" cap="all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B46180-477E-014D-8EDC-99CB1B14269D}"/>
              </a:ext>
            </a:extLst>
          </p:cNvPr>
          <p:cNvCxnSpPr/>
          <p:nvPr/>
        </p:nvCxnSpPr>
        <p:spPr>
          <a:xfrm>
            <a:off x="1652940" y="1103511"/>
            <a:ext cx="0" cy="738664"/>
          </a:xfrm>
          <a:prstGeom prst="line">
            <a:avLst/>
          </a:prstGeom>
          <a:ln>
            <a:solidFill>
              <a:srgbClr val="172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3D3BFD-76A4-A247-B1CA-195199962B1B}"/>
              </a:ext>
            </a:extLst>
          </p:cNvPr>
          <p:cNvCxnSpPr/>
          <p:nvPr/>
        </p:nvCxnSpPr>
        <p:spPr>
          <a:xfrm>
            <a:off x="1652940" y="2372261"/>
            <a:ext cx="0" cy="738664"/>
          </a:xfrm>
          <a:prstGeom prst="line">
            <a:avLst/>
          </a:prstGeom>
          <a:ln>
            <a:solidFill>
              <a:srgbClr val="172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BD2F49-D8D4-0D4F-B0C3-6530A8E2BF81}"/>
              </a:ext>
            </a:extLst>
          </p:cNvPr>
          <p:cNvSpPr txBox="1"/>
          <p:nvPr/>
        </p:nvSpPr>
        <p:spPr>
          <a:xfrm>
            <a:off x="1218264" y="4317198"/>
            <a:ext cx="846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cap="all" dirty="0">
                <a:solidFill>
                  <a:schemeClr val="bg1"/>
                </a:solidFill>
                <a:latin typeface="Montserrat" pitchFamily="2" charset="77"/>
              </a:rPr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74F40E-87D2-3A4C-A9E7-AA831829AD27}"/>
              </a:ext>
            </a:extLst>
          </p:cNvPr>
          <p:cNvSpPr txBox="1"/>
          <p:nvPr/>
        </p:nvSpPr>
        <p:spPr>
          <a:xfrm>
            <a:off x="2272364" y="4502229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cap="all" dirty="0" err="1">
                <a:solidFill>
                  <a:schemeClr val="bg1"/>
                </a:solidFill>
                <a:latin typeface="Montserrat" pitchFamily="2" charset="77"/>
              </a:rPr>
              <a:t>Fourth</a:t>
            </a:r>
            <a:r>
              <a:rPr lang="id-ID" sz="2400" cap="all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id-ID" sz="2400" cap="all" dirty="0" err="1">
                <a:solidFill>
                  <a:schemeClr val="bg1"/>
                </a:solidFill>
                <a:latin typeface="Montserrat" pitchFamily="2" charset="77"/>
              </a:rPr>
              <a:t>chapter</a:t>
            </a:r>
            <a:endParaRPr lang="id-ID" sz="2400" cap="all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BBAAAA-5383-FA4D-873D-5F3C6B0BCB30}"/>
              </a:ext>
            </a:extLst>
          </p:cNvPr>
          <p:cNvSpPr txBox="1"/>
          <p:nvPr/>
        </p:nvSpPr>
        <p:spPr>
          <a:xfrm>
            <a:off x="1256364" y="5638340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cap="all" dirty="0">
                <a:solidFill>
                  <a:schemeClr val="bg1"/>
                </a:solidFill>
                <a:latin typeface="Montserrat" pitchFamily="2" charset="77"/>
              </a:rPr>
              <a:t>05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00C01D-14AB-7041-8B15-1C6AFE1DEBBD}"/>
              </a:ext>
            </a:extLst>
          </p:cNvPr>
          <p:cNvSpPr txBox="1"/>
          <p:nvPr/>
        </p:nvSpPr>
        <p:spPr>
          <a:xfrm>
            <a:off x="2272364" y="5821061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cap="all" dirty="0" err="1">
                <a:solidFill>
                  <a:schemeClr val="bg1"/>
                </a:solidFill>
                <a:latin typeface="Montserrat" pitchFamily="2" charset="77"/>
              </a:rPr>
              <a:t>Conclusion</a:t>
            </a:r>
            <a:endParaRPr lang="id-ID" sz="2400" cap="all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5AF746-8DD1-0443-AA62-BB4E6D831A6B}"/>
              </a:ext>
            </a:extLst>
          </p:cNvPr>
          <p:cNvCxnSpPr/>
          <p:nvPr/>
        </p:nvCxnSpPr>
        <p:spPr>
          <a:xfrm>
            <a:off x="1652940" y="5025084"/>
            <a:ext cx="0" cy="738664"/>
          </a:xfrm>
          <a:prstGeom prst="line">
            <a:avLst/>
          </a:prstGeom>
          <a:ln>
            <a:solidFill>
              <a:srgbClr val="172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CF9CD1-F256-8B44-85B7-09A4EC58C505}"/>
              </a:ext>
            </a:extLst>
          </p:cNvPr>
          <p:cNvCxnSpPr/>
          <p:nvPr/>
        </p:nvCxnSpPr>
        <p:spPr>
          <a:xfrm>
            <a:off x="1652940" y="3654961"/>
            <a:ext cx="0" cy="738664"/>
          </a:xfrm>
          <a:prstGeom prst="line">
            <a:avLst/>
          </a:prstGeom>
          <a:ln>
            <a:solidFill>
              <a:srgbClr val="172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6362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  <p:bldP spid="15" grpId="0"/>
      <p:bldP spid="16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AAAC0F-75D4-C74C-86C0-B7C079B6FBA3}"/>
              </a:ext>
            </a:extLst>
          </p:cNvPr>
          <p:cNvSpPr txBox="1"/>
          <p:nvPr/>
        </p:nvSpPr>
        <p:spPr>
          <a:xfrm>
            <a:off x="3111500" y="3013501"/>
            <a:ext cx="596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REMARKS:</a:t>
            </a:r>
          </a:p>
          <a:p>
            <a:pPr algn="ctr"/>
            <a:r>
              <a:rPr lang="id-ID" sz="1600" dirty="0" err="1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Presentation</a:t>
            </a:r>
            <a:r>
              <a:rPr lang="id-ID" sz="1600" dirty="0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 </a:t>
            </a:r>
            <a:r>
              <a:rPr lang="id-ID" sz="1600" dirty="0" err="1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must</a:t>
            </a:r>
            <a:r>
              <a:rPr lang="id-ID" sz="1600" dirty="0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 </a:t>
            </a:r>
            <a:r>
              <a:rPr lang="id-ID" sz="1600" dirty="0" err="1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be</a:t>
            </a:r>
            <a:r>
              <a:rPr lang="id-ID" sz="1600" dirty="0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 in </a:t>
            </a:r>
            <a:r>
              <a:rPr lang="id-ID" sz="1600" dirty="0" err="1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English</a:t>
            </a:r>
            <a:endParaRPr lang="id-ID" sz="1600" dirty="0">
              <a:solidFill>
                <a:schemeClr val="bg1"/>
              </a:solidFill>
              <a:latin typeface="Montserrat" pitchFamily="2" charset="77"/>
              <a:ea typeface="Roboto Light" panose="02000000000000000000" pitchFamily="2" charset="0"/>
            </a:endParaRPr>
          </a:p>
          <a:p>
            <a:pPr algn="ctr"/>
            <a:r>
              <a:rPr lang="id-ID" sz="1600" dirty="0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The oral </a:t>
            </a:r>
            <a:r>
              <a:rPr lang="id-ID" sz="1600" dirty="0" err="1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presentation</a:t>
            </a:r>
            <a:r>
              <a:rPr lang="id-ID" sz="1600" dirty="0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 </a:t>
            </a:r>
            <a:r>
              <a:rPr lang="id-ID" sz="1600" dirty="0" err="1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is</a:t>
            </a:r>
            <a:r>
              <a:rPr lang="id-ID" sz="1600" dirty="0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 </a:t>
            </a:r>
            <a:r>
              <a:rPr lang="id-ID" sz="1600" dirty="0" err="1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limited</a:t>
            </a:r>
            <a:r>
              <a:rPr lang="id-ID" sz="1600" dirty="0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 </a:t>
            </a:r>
            <a:r>
              <a:rPr lang="id-ID" sz="1600" dirty="0" err="1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to</a:t>
            </a:r>
            <a:r>
              <a:rPr lang="id-ID" sz="1600" dirty="0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rPr>
              <a:t> 10min</a:t>
            </a:r>
          </a:p>
        </p:txBody>
      </p:sp>
    </p:spTree>
    <p:extLst>
      <p:ext uri="{BB962C8B-B14F-4D97-AF65-F5344CB8AC3E}">
        <p14:creationId xmlns:p14="http://schemas.microsoft.com/office/powerpoint/2010/main" val="58999884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FFFFFF"/>
      </a:dk1>
      <a:lt1>
        <a:srgbClr val="262626"/>
      </a:lt1>
      <a:dk2>
        <a:srgbClr val="FFFFFF"/>
      </a:dk2>
      <a:lt2>
        <a:srgbClr val="262E33"/>
      </a:lt2>
      <a:accent1>
        <a:srgbClr val="000000"/>
      </a:accent1>
      <a:accent2>
        <a:srgbClr val="CCCCCC"/>
      </a:accent2>
      <a:accent3>
        <a:srgbClr val="2AABCA"/>
      </a:accent3>
      <a:accent4>
        <a:srgbClr val="B9B9B9"/>
      </a:accent4>
      <a:accent5>
        <a:srgbClr val="2493C7"/>
      </a:accent5>
      <a:accent6>
        <a:srgbClr val="A6A6A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38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Ceste Conference Template</dc:subject>
  <dc:creator>Mladen / designer2.org</dc:creator>
  <cp:keywords/>
  <dc:description/>
  <cp:lastModifiedBy>Microsoft Office User</cp:lastModifiedBy>
  <cp:revision>170</cp:revision>
  <dcterms:created xsi:type="dcterms:W3CDTF">2016-04-28T07:40:58Z</dcterms:created>
  <dcterms:modified xsi:type="dcterms:W3CDTF">2025-04-14T05:08:52Z</dcterms:modified>
  <cp:category/>
</cp:coreProperties>
</file>