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7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Naslovni slide konferencije — autori ga ostavljaju nepromijenjenim.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Autor upisuje naslov rada, ime i instituciju.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Sadržaj izlaganja — 5 poglavlja, autor ih preimenuje.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Prazan slide za sadržaj izlaganja — autor ga duplicira po potrebi.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Napomene organizatora autorima.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Zadnji slide — pitanja i kontakt.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eb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8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1129" b="112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F1113">
                  <a:alpha val="92000"/>
                </a:srgbClr>
              </a:gs>
              <a:gs pos="46000">
                <a:srgbClr val="0F1113">
                  <a:alpha val="72000"/>
                </a:srgbClr>
              </a:gs>
              <a:gs pos="100000">
                <a:srgbClr val="0F1113">
                  <a:alpha val="35000"/>
                </a:srgbClr>
              </a:gs>
            </a:gsLst>
            <a:lin ang="0" scaled="0"/>
          </a:gra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952500"/>
            <a:ext cx="2857500" cy="1160115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" y="2951038"/>
            <a:ext cx="8382000" cy="3292376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952500" y="6662514"/>
            <a:ext cx="2667000" cy="47625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7" name="Text 2"/>
          <p:cNvSpPr/>
          <p:nvPr/>
        </p:nvSpPr>
        <p:spPr>
          <a:xfrm>
            <a:off x="952500" y="7129239"/>
            <a:ext cx="1502703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200" kern="0" spc="84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16–19</a:t>
            </a:r>
            <a:endParaRPr lang="en-US" sz="4200" dirty="0"/>
          </a:p>
        </p:txBody>
      </p:sp>
      <p:sp>
        <p:nvSpPr>
          <p:cNvPr id="8" name="Text 3"/>
          <p:cNvSpPr/>
          <p:nvPr/>
        </p:nvSpPr>
        <p:spPr>
          <a:xfrm>
            <a:off x="2467942" y="7129239"/>
            <a:ext cx="392237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200" kern="0" spc="84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4200" dirty="0"/>
          </a:p>
        </p:txBody>
      </p:sp>
      <p:sp>
        <p:nvSpPr>
          <p:cNvPr id="9" name="Text 4"/>
          <p:cNvSpPr/>
          <p:nvPr/>
        </p:nvSpPr>
        <p:spPr>
          <a:xfrm>
            <a:off x="2933328" y="7129239"/>
            <a:ext cx="146243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4200" kern="0" spc="84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2027</a:t>
            </a:r>
            <a:endParaRPr lang="en-US" sz="4200" dirty="0"/>
          </a:p>
        </p:txBody>
      </p:sp>
      <p:sp>
        <p:nvSpPr>
          <p:cNvPr id="10" name="Text 5"/>
          <p:cNvSpPr/>
          <p:nvPr/>
        </p:nvSpPr>
        <p:spPr>
          <a:xfrm>
            <a:off x="952500" y="7910289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kern="0" spc="51" dirty="0">
                <a:solidFill>
                  <a:srgbClr val="F7F5F1">
                    <a:alpha val="74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Pical Resort · Poreč — Parenzo · Istria, Croatia</a:t>
            </a:r>
            <a:endParaRPr lang="en-US" sz="2550" dirty="0"/>
          </a:p>
        </p:txBody>
      </p:sp>
      <p:sp>
        <p:nvSpPr>
          <p:cNvPr id="11" name="Text 6"/>
          <p:cNvSpPr/>
          <p:nvPr/>
        </p:nvSpPr>
        <p:spPr>
          <a:xfrm>
            <a:off x="952500" y="9186863"/>
            <a:ext cx="3912200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95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CESTE-CONFERENCE.COM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5042446" y="9186863"/>
            <a:ext cx="3438912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95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ORGANISER · PLENORIA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188390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kern="0" spc="630" dirty="0">
                <a:solidFill>
                  <a:srgbClr val="6B6A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ARTICLE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952500" y="1771650"/>
            <a:ext cx="1571625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051"/>
              </a:lnSpc>
              <a:buNone/>
            </a:pPr>
            <a:r>
              <a:rPr lang="en-US" sz="7200" b="1" dirty="0">
                <a:solidFill>
                  <a:srgbClr val="1618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TITLE OF THE PAPER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952500" y="3181350"/>
            <a:ext cx="180213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Author name, title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952500" y="3867150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University / Institute / Company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952500" y="4800600"/>
            <a:ext cx="180213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Co-author name, title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952500" y="5486400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University / Institute / Company</a:t>
            </a:r>
            <a:endParaRPr lang="en-US" sz="2550" dirty="0"/>
          </a:p>
        </p:txBody>
      </p:sp>
      <p:sp>
        <p:nvSpPr>
          <p:cNvPr id="9" name="Shape 7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234614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kern="0" spc="630" dirty="0">
                <a:solidFill>
                  <a:srgbClr val="6B6A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CONTENTS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52500" y="2738438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1885950"/>
            <a:ext cx="597322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1797472" y="1919288"/>
            <a:ext cx="270180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Introduction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9715500" y="2738438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715500" y="1885950"/>
            <a:ext cx="697037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900" dirty="0"/>
          </a:p>
        </p:txBody>
      </p:sp>
      <p:sp>
        <p:nvSpPr>
          <p:cNvPr id="9" name="Text 7"/>
          <p:cNvSpPr/>
          <p:nvPr/>
        </p:nvSpPr>
        <p:spPr>
          <a:xfrm>
            <a:off x="10660187" y="1919288"/>
            <a:ext cx="343367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Second chapter</a:t>
            </a:r>
            <a:endParaRPr lang="en-US" sz="3300" dirty="0"/>
          </a:p>
        </p:txBody>
      </p:sp>
      <p:sp>
        <p:nvSpPr>
          <p:cNvPr id="10" name="Shape 8"/>
          <p:cNvSpPr/>
          <p:nvPr/>
        </p:nvSpPr>
        <p:spPr>
          <a:xfrm>
            <a:off x="952500" y="4038600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52500" y="3186113"/>
            <a:ext cx="692721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900" dirty="0"/>
          </a:p>
        </p:txBody>
      </p:sp>
      <p:sp>
        <p:nvSpPr>
          <p:cNvPr id="12" name="Text 10"/>
          <p:cNvSpPr/>
          <p:nvPr/>
        </p:nvSpPr>
        <p:spPr>
          <a:xfrm>
            <a:off x="1892871" y="3219450"/>
            <a:ext cx="2903741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Third chapter</a:t>
            </a:r>
            <a:endParaRPr lang="en-US" sz="3300" dirty="0"/>
          </a:p>
        </p:txBody>
      </p:sp>
      <p:sp>
        <p:nvSpPr>
          <p:cNvPr id="13" name="Shape 11"/>
          <p:cNvSpPr/>
          <p:nvPr/>
        </p:nvSpPr>
        <p:spPr>
          <a:xfrm>
            <a:off x="9715500" y="4038600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9715500" y="3186113"/>
            <a:ext cx="745778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900" dirty="0"/>
          </a:p>
        </p:txBody>
      </p:sp>
      <p:sp>
        <p:nvSpPr>
          <p:cNvPr id="15" name="Text 13"/>
          <p:cNvSpPr/>
          <p:nvPr/>
        </p:nvSpPr>
        <p:spPr>
          <a:xfrm>
            <a:off x="10708928" y="3219450"/>
            <a:ext cx="321348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Fourth chapter</a:t>
            </a:r>
            <a:endParaRPr lang="en-US" sz="3300" dirty="0"/>
          </a:p>
        </p:txBody>
      </p:sp>
      <p:sp>
        <p:nvSpPr>
          <p:cNvPr id="16" name="Shape 14"/>
          <p:cNvSpPr/>
          <p:nvPr/>
        </p:nvSpPr>
        <p:spPr>
          <a:xfrm>
            <a:off x="952500" y="5338763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52500" y="4486275"/>
            <a:ext cx="698822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3900" dirty="0"/>
          </a:p>
        </p:txBody>
      </p:sp>
      <p:sp>
        <p:nvSpPr>
          <p:cNvPr id="18" name="Text 16"/>
          <p:cNvSpPr/>
          <p:nvPr/>
        </p:nvSpPr>
        <p:spPr>
          <a:xfrm>
            <a:off x="1898972" y="4519613"/>
            <a:ext cx="244666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Conclusion</a:t>
            </a:r>
            <a:endParaRPr lang="en-US" sz="3300" dirty="0"/>
          </a:p>
        </p:txBody>
      </p:sp>
      <p:sp>
        <p:nvSpPr>
          <p:cNvPr id="19" name="Shape 17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1166813"/>
            <a:ext cx="517178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679228" y="952500"/>
            <a:ext cx="608399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82162"/>
              </a:lnSpc>
              <a:buNone/>
            </a:pPr>
            <a:r>
              <a:rPr lang="en-US" sz="5700" b="1" dirty="0">
                <a:solidFill>
                  <a:srgbClr val="1618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TITLE</a:t>
            </a:r>
            <a:endParaRPr lang="en-US" sz="5700" dirty="0"/>
          </a:p>
        </p:txBody>
      </p:sp>
      <p:sp>
        <p:nvSpPr>
          <p:cNvPr id="4" name="Text 2"/>
          <p:cNvSpPr/>
          <p:nvPr/>
        </p:nvSpPr>
        <p:spPr>
          <a:xfrm>
            <a:off x="1055370" y="2171700"/>
            <a:ext cx="8069580" cy="24229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240030" indent="-240030" algn="l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First key point of this section</a:t>
            </a:r>
            <a:endParaRPr lang="en-US" sz="2700" dirty="0"/>
          </a:p>
          <a:p>
            <a:pPr marL="240030" indent="-240030" algn="l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Second key point, kept to a single line where possible</a:t>
            </a:r>
            <a:endParaRPr lang="en-US" sz="2700" dirty="0"/>
          </a:p>
          <a:p>
            <a:pPr marL="240030" indent="-240030" algn="l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Third key point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18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212292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kern="0" spc="630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REMARKS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52500" y="2738438"/>
            <a:ext cx="14287500" cy="9525"/>
          </a:xfrm>
          <a:prstGeom prst="rect">
            <a:avLst/>
          </a:prstGeom>
          <a:solidFill>
            <a:srgbClr val="F7F5F1">
              <a:alpha val="1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1905000"/>
            <a:ext cx="517178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717328" y="1885950"/>
            <a:ext cx="9644858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presentation must be in Croatian, English or Serbian.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952500" y="4019550"/>
            <a:ext cx="14287500" cy="9525"/>
          </a:xfrm>
          <a:prstGeom prst="rect">
            <a:avLst/>
          </a:prstGeom>
          <a:solidFill>
            <a:srgbClr val="F7F5F1">
              <a:alpha val="1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3186113"/>
            <a:ext cx="601563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1801713" y="3167063"/>
            <a:ext cx="9560473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oral presentation is limited to 10 minutes.</a:t>
            </a:r>
            <a:endParaRPr lang="en-US" sz="3300" dirty="0"/>
          </a:p>
        </p:txBody>
      </p:sp>
      <p:sp>
        <p:nvSpPr>
          <p:cNvPr id="10" name="Text 8"/>
          <p:cNvSpPr/>
          <p:nvPr/>
        </p:nvSpPr>
        <p:spPr>
          <a:xfrm>
            <a:off x="952500" y="4467225"/>
            <a:ext cx="597843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1797993" y="4448175"/>
            <a:ext cx="12584787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Keep the first and the last slide of this template unchanged.</a:t>
            </a:r>
            <a:endParaRPr lang="en-US" sz="3300" dirty="0"/>
          </a:p>
        </p:txBody>
      </p:sp>
      <p:sp>
        <p:nvSpPr>
          <p:cNvPr id="12" name="Shape 10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F7F5F1">
              <a:alpha val="16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52500" y="9186863"/>
            <a:ext cx="4742542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56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INFO@CESTE-CONFERENCE.COM</a:t>
            </a:r>
            <a:endParaRPr lang="en-US" sz="195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18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44" b="44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F1113">
                  <a:alpha val="94000"/>
                </a:srgbClr>
              </a:gs>
              <a:gs pos="50000">
                <a:srgbClr val="0F1113">
                  <a:alpha val="78000"/>
                </a:srgbClr>
              </a:gs>
              <a:gs pos="100000">
                <a:srgbClr val="0F1113">
                  <a:alpha val="45000"/>
                </a:srgbClr>
              </a:gs>
            </a:gsLst>
            <a:lin ang="0" scaled="0"/>
          </a:gra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952500"/>
            <a:ext cx="2476500" cy="1005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2500" y="4335066"/>
            <a:ext cx="18021300" cy="1184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7128"/>
              </a:lnSpc>
              <a:buNone/>
            </a:pPr>
            <a:r>
              <a:rPr lang="en-US" sz="9600" b="1" kern="0" spc="-96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9600" dirty="0"/>
          </a:p>
        </p:txBody>
      </p:sp>
      <p:sp>
        <p:nvSpPr>
          <p:cNvPr id="6" name="Shape 2"/>
          <p:cNvSpPr/>
          <p:nvPr/>
        </p:nvSpPr>
        <p:spPr>
          <a:xfrm>
            <a:off x="952500" y="5862042"/>
            <a:ext cx="2667000" cy="47625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7" name="Text 3"/>
          <p:cNvSpPr/>
          <p:nvPr/>
        </p:nvSpPr>
        <p:spPr>
          <a:xfrm>
            <a:off x="952500" y="6290667"/>
            <a:ext cx="18021300" cy="5572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3000" dirty="0">
                <a:solidFill>
                  <a:srgbClr val="F7F5F1">
                    <a:alpha val="78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Questions and discussion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952500" y="9186863"/>
            <a:ext cx="320783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95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AUTHOR@EMAIL.COM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4402113" y="9186863"/>
            <a:ext cx="3912200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195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CESTE-CONFERENCE.COM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223</Words>
  <Application>Microsoft Macintosh PowerPoint</Application>
  <PresentationFormat>Custom</PresentationFormat>
  <Paragraphs>58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Manrope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Mladen Ti[ljar</cp:lastModifiedBy>
  <cp:revision>2</cp:revision>
  <dcterms:created xsi:type="dcterms:W3CDTF">2026-08-25T15:09:54Z</dcterms:created>
  <dcterms:modified xsi:type="dcterms:W3CDTF">2026-08-28T15:23:58Z</dcterms:modified>
</cp:coreProperties>
</file>